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7" d="100"/>
          <a:sy n="97" d="100"/>
        </p:scale>
        <p:origin x="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7/1/2022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7/1/2022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 Id="rId9" Type="http://schemas.openxmlformats.org/officeDocument/2006/relationships/image" Target="../media/image22.JPG"/></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Year 4 trip to the Hare Krishna temple </a:t>
            </a:r>
          </a:p>
        </p:txBody>
      </p:sp>
      <p:sp>
        <p:nvSpPr>
          <p:cNvPr id="3" name="Subtitle 2"/>
          <p:cNvSpPr>
            <a:spLocks noGrp="1"/>
          </p:cNvSpPr>
          <p:nvPr>
            <p:ph type="subTitle" idx="1"/>
          </p:nvPr>
        </p:nvSpPr>
        <p:spPr/>
        <p:txBody>
          <a:bodyPr/>
          <a:lstStyle/>
          <a:p>
            <a:r>
              <a:rPr lang="en-GB" dirty="0"/>
              <a:t>Hinduism topic for re</a:t>
            </a:r>
          </a:p>
        </p:txBody>
      </p:sp>
    </p:spTree>
    <p:extLst>
      <p:ext uri="{BB962C8B-B14F-4D97-AF65-F5344CB8AC3E}">
        <p14:creationId xmlns:p14="http://schemas.microsoft.com/office/powerpoint/2010/main" val="3128526992"/>
      </p:ext>
    </p:extLst>
  </p:cSld>
  <p:clrMapOvr>
    <a:masterClrMapping/>
  </p:clrMapOvr>
  <p:transition advClick="0" advTm="1000">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384843" cy="3288632"/>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4842" y="0"/>
            <a:ext cx="4384843" cy="3288632"/>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7157" y="0"/>
            <a:ext cx="4384843" cy="328863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288632"/>
            <a:ext cx="4363452" cy="3272589"/>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68799" y="3288632"/>
            <a:ext cx="3443705" cy="2582779"/>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17851" y="3288632"/>
            <a:ext cx="4374150" cy="3280612"/>
          </a:xfrm>
          <a:prstGeom prst="rect">
            <a:avLst/>
          </a:prstGeom>
        </p:spPr>
      </p:pic>
      <p:sp>
        <p:nvSpPr>
          <p:cNvPr id="19" name="TextBox 18"/>
          <p:cNvSpPr txBox="1"/>
          <p:nvPr/>
        </p:nvSpPr>
        <p:spPr>
          <a:xfrm>
            <a:off x="3396343" y="5871411"/>
            <a:ext cx="5251268" cy="923330"/>
          </a:xfrm>
          <a:prstGeom prst="rect">
            <a:avLst/>
          </a:prstGeom>
          <a:solidFill>
            <a:srgbClr val="FFFF00"/>
          </a:solidFill>
        </p:spPr>
        <p:txBody>
          <a:bodyPr wrap="square" rtlCol="0">
            <a:spAutoFit/>
          </a:bodyPr>
          <a:lstStyle/>
          <a:p>
            <a:r>
              <a:rPr lang="en-GB" dirty="0"/>
              <a:t>We started by learning about the key values of Hinduism and then some of us dressed up as some of the Gods and </a:t>
            </a:r>
            <a:r>
              <a:rPr lang="en-GB" dirty="0" err="1"/>
              <a:t>Godesses</a:t>
            </a:r>
            <a:r>
              <a:rPr lang="en-GB" dirty="0"/>
              <a:t>.</a:t>
            </a:r>
          </a:p>
        </p:txBody>
      </p:sp>
    </p:spTree>
    <p:extLst>
      <p:ext uri="{BB962C8B-B14F-4D97-AF65-F5344CB8AC3E}">
        <p14:creationId xmlns:p14="http://schemas.microsoft.com/office/powerpoint/2010/main" val="2851597186"/>
      </p:ext>
    </p:extLst>
  </p:cSld>
  <p:clrMapOvr>
    <a:masterClrMapping/>
  </p:clrMapOvr>
  <mc:AlternateContent xmlns:mc="http://schemas.openxmlformats.org/markup-compatibility/2006">
    <mc:Choice xmlns:p14="http://schemas.microsoft.com/office/powerpoint/2010/main" Requires="p14">
      <p:transition spd="slow" p14:dur="800" advClick="0" advTm="8000">
        <p:circle/>
      </p:transition>
    </mc:Choice>
    <mc:Fallback>
      <p:transition spd="slow" advClick="0" advTm="8000">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213727" cy="316029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3727" y="0"/>
            <a:ext cx="4213727" cy="316029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800029" y="627425"/>
            <a:ext cx="5019395" cy="376454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160295"/>
            <a:ext cx="4213727" cy="3160295"/>
          </a:xfrm>
          <a:prstGeom prst="rect">
            <a:avLst/>
          </a:prstGeom>
        </p:spPr>
      </p:pic>
      <p:sp>
        <p:nvSpPr>
          <p:cNvPr id="6" name="TextBox 5"/>
          <p:cNvSpPr txBox="1"/>
          <p:nvPr/>
        </p:nvSpPr>
        <p:spPr>
          <a:xfrm>
            <a:off x="4213727" y="3160295"/>
            <a:ext cx="4213726" cy="3139321"/>
          </a:xfrm>
          <a:prstGeom prst="rect">
            <a:avLst/>
          </a:prstGeom>
          <a:solidFill>
            <a:srgbClr val="FFFF00"/>
          </a:solidFill>
        </p:spPr>
        <p:txBody>
          <a:bodyPr wrap="square" rtlCol="0">
            <a:spAutoFit/>
          </a:bodyPr>
          <a:lstStyle/>
          <a:p>
            <a:r>
              <a:rPr lang="en-GB" dirty="0"/>
              <a:t>We then went on a cart ride pulled by 2 Oxen. Each Oxen weighed the equivalent to 1,500 bags of sugar! Some of us even had a go at driving the cart. After the cart ride we fed the Oxen and cows. We learnt all about why they are a sacred animal in the Hindu religion. We also learnt what jobs the cows and Oxen do.  While the Oxen were pulling us along they both did a MASSIVE poo! It was so funny but very smelly. </a:t>
            </a:r>
          </a:p>
        </p:txBody>
      </p:sp>
    </p:spTree>
    <p:extLst>
      <p:ext uri="{BB962C8B-B14F-4D97-AF65-F5344CB8AC3E}">
        <p14:creationId xmlns:p14="http://schemas.microsoft.com/office/powerpoint/2010/main" val="4250424289"/>
      </p:ext>
    </p:extLst>
  </p:cSld>
  <p:clrMapOvr>
    <a:masterClrMapping/>
  </p:clrMapOvr>
  <p:transition spd="slow" advClick="0" advTm="8000">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54863" cy="386614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132597" y="857250"/>
            <a:ext cx="6858000" cy="51435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146799" y="863602"/>
            <a:ext cx="6908802" cy="5181601"/>
          </a:xfrm>
          <a:prstGeom prst="rect">
            <a:avLst/>
          </a:prstGeom>
        </p:spPr>
      </p:pic>
      <p:sp>
        <p:nvSpPr>
          <p:cNvPr id="5" name="TextBox 4"/>
          <p:cNvSpPr txBox="1"/>
          <p:nvPr/>
        </p:nvSpPr>
        <p:spPr>
          <a:xfrm>
            <a:off x="0" y="3866147"/>
            <a:ext cx="2989847" cy="2862322"/>
          </a:xfrm>
          <a:prstGeom prst="rect">
            <a:avLst/>
          </a:prstGeom>
          <a:solidFill>
            <a:srgbClr val="FFFF00"/>
          </a:solidFill>
        </p:spPr>
        <p:txBody>
          <a:bodyPr wrap="square" rtlCol="0">
            <a:spAutoFit/>
          </a:bodyPr>
          <a:lstStyle/>
          <a:p>
            <a:r>
              <a:rPr lang="en-GB" dirty="0"/>
              <a:t>We were then shown around the grounds of the temple. The manor house was the original building, did you know that George Harrison (ex Beetle) bought and donated the house and stunning gardens to the Hindu religion so that they had a place to worship. </a:t>
            </a:r>
          </a:p>
        </p:txBody>
      </p:sp>
    </p:spTree>
    <p:extLst>
      <p:ext uri="{BB962C8B-B14F-4D97-AF65-F5344CB8AC3E}">
        <p14:creationId xmlns:p14="http://schemas.microsoft.com/office/powerpoint/2010/main" val="11146146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8000">
        <p15:prstTrans prst="fallOver"/>
      </p:transition>
    </mc:Choice>
    <mc:Fallback>
      <p:transition spd="slow" advTm="8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377554" y="445163"/>
            <a:ext cx="3721768" cy="279132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807242" y="506661"/>
            <a:ext cx="4106779" cy="308008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935453" y="458535"/>
            <a:ext cx="3721768" cy="279132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96208" y="4112961"/>
            <a:ext cx="3129547" cy="234716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950117" y="4113796"/>
            <a:ext cx="3136233" cy="235217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4303294" y="4107111"/>
            <a:ext cx="3136233" cy="2352175"/>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9063" y="3248297"/>
            <a:ext cx="4812938" cy="3609704"/>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6687"/>
            <a:ext cx="4944529" cy="3708397"/>
          </a:xfrm>
          <a:prstGeom prst="rect">
            <a:avLst/>
          </a:prstGeom>
        </p:spPr>
      </p:pic>
      <p:sp>
        <p:nvSpPr>
          <p:cNvPr id="12" name="TextBox 11"/>
          <p:cNvSpPr txBox="1"/>
          <p:nvPr/>
        </p:nvSpPr>
        <p:spPr>
          <a:xfrm>
            <a:off x="0" y="3248297"/>
            <a:ext cx="7634102" cy="923330"/>
          </a:xfrm>
          <a:prstGeom prst="rect">
            <a:avLst/>
          </a:prstGeom>
          <a:solidFill>
            <a:srgbClr val="FFFF00"/>
          </a:solidFill>
        </p:spPr>
        <p:txBody>
          <a:bodyPr wrap="square" rtlCol="0">
            <a:spAutoFit/>
          </a:bodyPr>
          <a:lstStyle/>
          <a:p>
            <a:r>
              <a:rPr lang="en-GB" dirty="0"/>
              <a:t>We dressed up in traditional Hindu clothing and had our face (or hands) painted. Having our face painted is a big part of the Hindu culture and often features things of the earth, fire, flowers, lightening bolts etc. </a:t>
            </a:r>
          </a:p>
        </p:txBody>
      </p:sp>
    </p:spTree>
    <p:extLst>
      <p:ext uri="{BB962C8B-B14F-4D97-AF65-F5344CB8AC3E}">
        <p14:creationId xmlns:p14="http://schemas.microsoft.com/office/powerpoint/2010/main" val="186327686"/>
      </p:ext>
    </p:extLst>
  </p:cSld>
  <p:clrMapOvr>
    <a:masterClrMapping/>
  </p:clrMapOvr>
  <p:transition spd="slow" advTm="8000">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624251" cy="346818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3543" y="-1"/>
            <a:ext cx="4528458" cy="339634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56546"/>
            <a:ext cx="4621961" cy="346647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3543" y="3461657"/>
            <a:ext cx="4528457" cy="3396343"/>
          </a:xfrm>
          <a:prstGeom prst="rect">
            <a:avLst/>
          </a:prstGeom>
        </p:spPr>
      </p:pic>
      <p:sp>
        <p:nvSpPr>
          <p:cNvPr id="6" name="TextBox 5"/>
          <p:cNvSpPr txBox="1"/>
          <p:nvPr/>
        </p:nvSpPr>
        <p:spPr>
          <a:xfrm>
            <a:off x="4737463" y="827314"/>
            <a:ext cx="2804160" cy="4524315"/>
          </a:xfrm>
          <a:prstGeom prst="rect">
            <a:avLst/>
          </a:prstGeom>
          <a:solidFill>
            <a:srgbClr val="FFFF00"/>
          </a:solidFill>
        </p:spPr>
        <p:txBody>
          <a:bodyPr wrap="square" rtlCol="0">
            <a:spAutoFit/>
          </a:bodyPr>
          <a:lstStyle/>
          <a:p>
            <a:r>
              <a:rPr lang="en-GB" dirty="0"/>
              <a:t>The highlight of the day visiting the shrine during prayer time. This was a real eye opener, none of us have ever experienced it before. It was a like a party and so nice to her songs being sung and we were even given some tambourines' to join in with the music.  Their were statues of the god and tables in front of them were people give offerings of food, clothes or anything else they want to give to the Gods. It was amazing. </a:t>
            </a:r>
          </a:p>
        </p:txBody>
      </p:sp>
    </p:spTree>
    <p:extLst>
      <p:ext uri="{BB962C8B-B14F-4D97-AF65-F5344CB8AC3E}">
        <p14:creationId xmlns:p14="http://schemas.microsoft.com/office/powerpoint/2010/main" val="1283107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8000">
        <p15:prstTrans prst="fracture"/>
      </p:transition>
    </mc:Choice>
    <mc:Fallback>
      <p:transition spd="slow" advTm="8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84" y="-24064"/>
            <a:ext cx="5967663" cy="447574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423" y="0"/>
            <a:ext cx="5935577" cy="4451683"/>
          </a:xfrm>
          <a:prstGeom prst="rect">
            <a:avLst/>
          </a:prstGeom>
        </p:spPr>
      </p:pic>
      <p:sp>
        <p:nvSpPr>
          <p:cNvPr id="4" name="TextBox 3"/>
          <p:cNvSpPr txBox="1"/>
          <p:nvPr/>
        </p:nvSpPr>
        <p:spPr>
          <a:xfrm>
            <a:off x="121920" y="4641669"/>
            <a:ext cx="11878491" cy="1815882"/>
          </a:xfrm>
          <a:prstGeom prst="rect">
            <a:avLst/>
          </a:prstGeom>
          <a:solidFill>
            <a:srgbClr val="FFFF00"/>
          </a:solidFill>
        </p:spPr>
        <p:txBody>
          <a:bodyPr wrap="square" rtlCol="0">
            <a:spAutoFit/>
          </a:bodyPr>
          <a:lstStyle/>
          <a:p>
            <a:r>
              <a:rPr lang="en-GB" sz="2800" dirty="0"/>
              <a:t>The final part of the day we were given a traditional Hindu lunch. There was no meat because Hindus are all vegetarians. Our meals were so delicious. We had pea curry with rice. We had little crackers and Chapatti (bread) and chips. It was so nice that we </a:t>
            </a:r>
            <a:r>
              <a:rPr lang="en-GB" sz="2800" u="sng" dirty="0"/>
              <a:t>ALL</a:t>
            </a:r>
            <a:r>
              <a:rPr lang="en-GB" sz="2800" dirty="0"/>
              <a:t> had seconds. </a:t>
            </a:r>
          </a:p>
        </p:txBody>
      </p:sp>
    </p:spTree>
    <p:extLst>
      <p:ext uri="{BB962C8B-B14F-4D97-AF65-F5344CB8AC3E}">
        <p14:creationId xmlns:p14="http://schemas.microsoft.com/office/powerpoint/2010/main" val="3731873984"/>
      </p:ext>
    </p:extLst>
  </p:cSld>
  <p:clrMapOvr>
    <a:masterClrMapping/>
  </p:clrMapOvr>
  <p:transition spd="slow" advTm="8000">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86992" cy="4058194"/>
          </a:xfrm>
          <a:prstGeom prst="rect">
            <a:avLst/>
          </a:prstGeom>
        </p:spPr>
      </p:pic>
      <p:sp>
        <p:nvSpPr>
          <p:cNvPr id="4" name="TextBox 3"/>
          <p:cNvSpPr txBox="1"/>
          <p:nvPr/>
        </p:nvSpPr>
        <p:spPr>
          <a:xfrm>
            <a:off x="2734491" y="4171405"/>
            <a:ext cx="5669281" cy="1862048"/>
          </a:xfrm>
          <a:prstGeom prst="rect">
            <a:avLst/>
          </a:prstGeom>
          <a:solidFill>
            <a:srgbClr val="FFFF00"/>
          </a:solidFill>
        </p:spPr>
        <p:txBody>
          <a:bodyPr wrap="square" rtlCol="0">
            <a:spAutoFit/>
          </a:bodyPr>
          <a:lstStyle/>
          <a:p>
            <a:pPr algn="ctr"/>
            <a:r>
              <a:rPr lang="en-GB" sz="11500" dirty="0"/>
              <a:t>Namaste </a:t>
            </a:r>
          </a:p>
        </p:txBody>
      </p:sp>
    </p:spTree>
    <p:extLst>
      <p:ext uri="{BB962C8B-B14F-4D97-AF65-F5344CB8AC3E}">
        <p14:creationId xmlns:p14="http://schemas.microsoft.com/office/powerpoint/2010/main" val="3923264541"/>
      </p:ext>
    </p:extLst>
  </p:cSld>
  <p:clrMapOvr>
    <a:masterClrMapping/>
  </p:clrMapOvr>
  <mc:AlternateContent xmlns:mc="http://schemas.openxmlformats.org/markup-compatibility/2006">
    <mc:Choice xmlns:p14="http://schemas.microsoft.com/office/powerpoint/2010/main" Requires="p14">
      <p:transition spd="slow" p14:dur="1200" advClick="0" advTm="8000">
        <p:dissolve/>
      </p:transition>
    </mc:Choice>
    <mc:Fallback>
      <p:transition spd="slow" advClick="0" advTm="8000">
        <p:dissolve/>
      </p:transition>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2408</TotalTime>
  <Words>378</Words>
  <Application>Microsoft Office PowerPoint</Application>
  <PresentationFormat>Widescreen</PresentationFormat>
  <Paragraphs>9</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Gill Sans MT</vt:lpstr>
      <vt:lpstr>Gallery</vt:lpstr>
      <vt:lpstr>Year 4 trip to the Hare Krishna temple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4 trip to the Hare Krishna temple</dc:title>
  <dc:creator>Leigh Cooper</dc:creator>
  <cp:lastModifiedBy>Head at All Saints</cp:lastModifiedBy>
  <cp:revision>9</cp:revision>
  <dcterms:created xsi:type="dcterms:W3CDTF">2022-06-29T20:08:11Z</dcterms:created>
  <dcterms:modified xsi:type="dcterms:W3CDTF">2022-07-01T16:40:37Z</dcterms:modified>
</cp:coreProperties>
</file>